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</p:sldMasterIdLst>
  <p:handoutMasterIdLst>
    <p:handoutMasterId r:id="rId14"/>
  </p:handoutMasterIdLst>
  <p:sldIdLst>
    <p:sldId id="281" r:id="rId5"/>
    <p:sldId id="288" r:id="rId6"/>
    <p:sldId id="279" r:id="rId7"/>
    <p:sldId id="277" r:id="rId8"/>
    <p:sldId id="282" r:id="rId9"/>
    <p:sldId id="289" r:id="rId10"/>
    <p:sldId id="290" r:id="rId11"/>
    <p:sldId id="291" r:id="rId12"/>
    <p:sldId id="2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2" pos="3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5B"/>
    <a:srgbClr val="406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1593"/>
    <p:restoredTop sz="96327"/>
  </p:normalViewPr>
  <p:slideViewPr>
    <p:cSldViewPr snapToObjects="1">
      <p:cViewPr varScale="1">
        <p:scale>
          <a:sx n="159" d="100"/>
          <a:sy n="159" d="100"/>
        </p:scale>
        <p:origin x="592" y="176"/>
      </p:cViewPr>
      <p:guideLst>
        <p:guide orient="horz" pos="504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7D-9B43-885A-5B70B78E44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7D-9B43-885A-5B70B78E448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406DB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7D-9B43-885A-5B70B78E4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05021872"/>
        <c:axId val="1305210448"/>
      </c:barChart>
      <c:catAx>
        <c:axId val="1305021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210448"/>
        <c:crosses val="autoZero"/>
        <c:auto val="1"/>
        <c:lblAlgn val="ctr"/>
        <c:lblOffset val="100"/>
        <c:noMultiLvlLbl val="0"/>
      </c:catAx>
      <c:valAx>
        <c:axId val="1305210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02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9192FD-4B94-B743-9469-090335628E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2C38CC-884A-6E49-88EB-08A6886F26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505FE-A330-FE47-9AC0-79F2AC064F3F}" type="datetimeFigureOut">
              <a:rPr lang="en-US" smtClean="0"/>
              <a:t>2/18/22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97E747-D6E0-EC49-B22D-792FC4FDAF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7A8D6-6BE7-4A48-AE2D-5ECD535FF8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8004F-6039-5F47-8B0F-53E75226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85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6401D-9F1A-7445-91CC-579120B7A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929A95-FDF9-5B4B-9D20-A455E4347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543F37-16F9-A74E-AF75-5D12F6C6E4C5}"/>
              </a:ext>
            </a:extLst>
          </p:cNvPr>
          <p:cNvSpPr/>
          <p:nvPr userDrawn="1"/>
        </p:nvSpPr>
        <p:spPr>
          <a:xfrm>
            <a:off x="0" y="0"/>
            <a:ext cx="12192000" cy="7165110"/>
          </a:xfrm>
          <a:prstGeom prst="rect">
            <a:avLst/>
          </a:prstGeom>
          <a:solidFill>
            <a:srgbClr val="1446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44FCC3-906B-F043-A565-E59AF4BB6C25}"/>
              </a:ext>
            </a:extLst>
          </p:cNvPr>
          <p:cNvSpPr txBox="1"/>
          <p:nvPr userDrawn="1"/>
        </p:nvSpPr>
        <p:spPr>
          <a:xfrm>
            <a:off x="346481" y="411593"/>
            <a:ext cx="8405013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GROWTH AND ACCESSIBILITY PLANNING (GAP) 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r>
              <a:rPr lang="en-US" sz="2400" dirty="0">
                <a:solidFill>
                  <a:schemeClr val="bg1"/>
                </a:solidFill>
                <a:latin typeface="+mj-lt"/>
              </a:rPr>
              <a:t>TECHNICAL ASSISTANCE PROGRAM</a:t>
            </a:r>
          </a:p>
        </p:txBody>
      </p:sp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E07CCB6C-183D-3745-9F1D-CB4DDAA8E9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81" y="6004735"/>
            <a:ext cx="2234740" cy="853265"/>
          </a:xfrm>
          <a:prstGeom prst="rect">
            <a:avLst/>
          </a:prstGeom>
        </p:spPr>
      </p:pic>
      <p:pic>
        <p:nvPicPr>
          <p:cNvPr id="12" name="Picture 11" descr="A picture containing text, different&#10;&#10;Description automatically generated">
            <a:extLst>
              <a:ext uri="{FF2B5EF4-FFF2-40B4-BE49-F238E27FC236}">
                <a16:creationId xmlns:a16="http://schemas.microsoft.com/office/drawing/2014/main" id="{FC8D964E-E3B8-814E-A51A-3ECB051988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15232" y="411593"/>
            <a:ext cx="6794500" cy="65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84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 (One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C8AA6-822A-DA4A-A8CB-82BBB3025B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D74FF-E977-A648-AF33-45497651C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0B97C-B5F1-C642-9524-3666CB29B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53F3-C87C-0F41-A2D0-916125A90D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2C9746-E35D-3F46-964D-FDE146EAF0B2}"/>
              </a:ext>
            </a:extLst>
          </p:cNvPr>
          <p:cNvSpPr txBox="1">
            <a:spLocks/>
          </p:cNvSpPr>
          <p:nvPr userDrawn="1"/>
        </p:nvSpPr>
        <p:spPr>
          <a:xfrm>
            <a:off x="11280913" y="6380923"/>
            <a:ext cx="934280" cy="4770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2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+ Conten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01684-4DD1-024F-907B-FE23688CF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7DD59-3D13-2F40-8548-092F87152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914400"/>
            <a:ext cx="5486400" cy="5262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989510-28EB-C64F-A309-19D3E7404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914400"/>
            <a:ext cx="5628861" cy="5262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32541-E04B-3047-8DC2-9AFB02D37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53F3-C87C-0F41-A2D0-916125A90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20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(Two Columns + heading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0F8CF-6F57-C946-A59F-4A05430CF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838201"/>
            <a:ext cx="5464175" cy="381000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D0B42-3A8B-084D-8878-34F6BFD10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399" y="1295400"/>
            <a:ext cx="5486400" cy="4892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47204C-DADA-1A4E-A482-9E6F9228F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38201"/>
            <a:ext cx="5183188" cy="381000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F02724-B6BB-D147-AF48-B0A7D29199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1295400"/>
            <a:ext cx="5705061" cy="4892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CEDAD0-91D5-C142-9F1E-4A2168DB0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53F3-C87C-0F41-A2D0-916125A90D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3DFDBB2-A932-5D47-8739-29FEAB7C5B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282341"/>
            <a:ext cx="11353800" cy="3055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0239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043EA-4BA1-BF41-98BA-EF0BE268EAD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7" y="1066800"/>
            <a:ext cx="6704012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EC6318-E48A-E64E-98A8-01080C1AE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400" y="762001"/>
            <a:ext cx="4238625" cy="510698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lang="en-US" sz="1800" b="1" kern="1200" dirty="0">
                <a:solidFill>
                  <a:srgbClr val="406DB5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F6E9B-0AD6-384E-BD46-01FA845F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53F3-C87C-0F41-A2D0-916125A90D4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02B7D8C-6240-984D-824F-0B72AA789F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3186" y="779087"/>
            <a:ext cx="6704013" cy="305584"/>
          </a:xfrm>
        </p:spPr>
        <p:txBody>
          <a:bodyPr>
            <a:noAutofit/>
          </a:bodyPr>
          <a:lstStyle>
            <a:lvl1pPr>
              <a:defRPr sz="1600" b="1">
                <a:latin typeface="+mn-lt"/>
              </a:defRPr>
            </a:lvl1pPr>
          </a:lstStyle>
          <a:p>
            <a:r>
              <a:rPr lang="en-US" dirty="0"/>
              <a:t>Click here to name Image or Table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1769735-41A2-BF45-8EF4-03A2593C1844}"/>
              </a:ext>
            </a:extLst>
          </p:cNvPr>
          <p:cNvSpPr txBox="1">
            <a:spLocks/>
          </p:cNvSpPr>
          <p:nvPr userDrawn="1"/>
        </p:nvSpPr>
        <p:spPr>
          <a:xfrm>
            <a:off x="533400" y="282341"/>
            <a:ext cx="11353800" cy="305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406DB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211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6BF04-8B59-3245-BE59-CE9A45E8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75D305-37A0-CE4E-8029-415839C0B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453F3-C87C-0F41-A2D0-916125A90D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0FB150-CF9F-5242-8376-607A458589F5}"/>
              </a:ext>
            </a:extLst>
          </p:cNvPr>
          <p:cNvSpPr/>
          <p:nvPr userDrawn="1"/>
        </p:nvSpPr>
        <p:spPr>
          <a:xfrm>
            <a:off x="0" y="5080"/>
            <a:ext cx="12192000" cy="7165110"/>
          </a:xfrm>
          <a:prstGeom prst="rect">
            <a:avLst/>
          </a:prstGeom>
          <a:solidFill>
            <a:srgbClr val="1446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10D0583B-DEF7-034A-A5A6-9DCBB3CD6B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608369"/>
            <a:ext cx="1307592" cy="49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4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56AFF-774F-F949-BE93-B6EEFE0C26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779087"/>
            <a:ext cx="11353800" cy="305584"/>
          </a:xfrm>
        </p:spPr>
        <p:txBody>
          <a:bodyPr>
            <a:noAutofit/>
          </a:bodyPr>
          <a:lstStyle>
            <a:lvl1pPr>
              <a:defRPr sz="1600" b="1">
                <a:latin typeface="+mn-lt"/>
              </a:defRPr>
            </a:lvl1pPr>
          </a:lstStyle>
          <a:p>
            <a:r>
              <a:rPr lang="en-US" dirty="0"/>
              <a:t>Click here to name Image or Table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CC45E-CED0-F340-AA19-77B50C49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53F3-C87C-0F41-A2D0-916125A90D4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D5DF902-1A2A-0C42-9776-377E8C7DCCC2}"/>
              </a:ext>
            </a:extLst>
          </p:cNvPr>
          <p:cNvSpPr txBox="1">
            <a:spLocks/>
          </p:cNvSpPr>
          <p:nvPr userDrawn="1"/>
        </p:nvSpPr>
        <p:spPr>
          <a:xfrm>
            <a:off x="533400" y="282341"/>
            <a:ext cx="11353800" cy="305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406DB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8122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65D30-599E-744F-895E-BD72328E63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49" y="1709738"/>
            <a:ext cx="11045411" cy="285273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EA1A0-478B-6549-AD84-B95CE7685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104541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6747A-AFDF-1642-995D-B57D8FCDC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53F3-C87C-0F41-A2D0-916125A90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0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DF8710-6E8C-FA42-B9DA-F67B4CB54E2D}"/>
              </a:ext>
            </a:extLst>
          </p:cNvPr>
          <p:cNvSpPr/>
          <p:nvPr userDrawn="1"/>
        </p:nvSpPr>
        <p:spPr>
          <a:xfrm>
            <a:off x="0" y="9746"/>
            <a:ext cx="12192000" cy="514746"/>
          </a:xfrm>
          <a:prstGeom prst="rect">
            <a:avLst/>
          </a:prstGeom>
          <a:solidFill>
            <a:srgbClr val="002D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37CE02-E4AB-9F49-9CCF-F5366BBC5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00430"/>
            <a:ext cx="11353800" cy="305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68A85-8BCE-6841-AA84-BEAEB0D0B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685800"/>
            <a:ext cx="11353800" cy="5347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30414-A469-044F-AAA6-D34224C183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406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453F3-C87C-0F41-A2D0-916125A90D4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DF250271-637A-B14C-8E3E-8AC3430DB12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6443" y="6281539"/>
            <a:ext cx="1306071" cy="51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3" r:id="rId3"/>
    <p:sldLayoutId id="2147483664" r:id="rId4"/>
    <p:sldLayoutId id="2147483668" r:id="rId5"/>
    <p:sldLayoutId id="2147483680" r:id="rId6"/>
    <p:sldLayoutId id="2147483665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1" kern="1200">
          <a:solidFill>
            <a:srgbClr val="406DB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BB329-F40F-2948-BCB3-64B3B7A8D29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8866" y="3091339"/>
            <a:ext cx="5019927" cy="3376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Click to add applicant name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C1104BE-680E-AB48-B4E0-19180DA4ABB0}"/>
              </a:ext>
            </a:extLst>
          </p:cNvPr>
          <p:cNvSpPr txBox="1">
            <a:spLocks/>
          </p:cNvSpPr>
          <p:nvPr/>
        </p:nvSpPr>
        <p:spPr>
          <a:xfrm>
            <a:off x="348866" y="3787582"/>
            <a:ext cx="5019927" cy="3376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406DB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bg1"/>
                </a:solidFill>
              </a:rPr>
              <a:t>Click to add date of 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E7F241-131F-E64D-89E0-871B3D8D608B}"/>
              </a:ext>
            </a:extLst>
          </p:cNvPr>
          <p:cNvSpPr/>
          <p:nvPr/>
        </p:nvSpPr>
        <p:spPr>
          <a:xfrm>
            <a:off x="348865" y="2149462"/>
            <a:ext cx="54623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Click to name study name</a:t>
            </a:r>
          </a:p>
        </p:txBody>
      </p:sp>
    </p:spTree>
    <p:extLst>
      <p:ext uri="{BB962C8B-B14F-4D97-AF65-F5344CB8AC3E}">
        <p14:creationId xmlns:p14="http://schemas.microsoft.com/office/powerpoint/2010/main" val="616159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5A8A6-CCA0-2547-89EC-830CB2986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65C8B-F0C0-2347-B752-2B72DA662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407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3B0A8-1571-C147-B71B-457D83E55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>
            <a:noAutofit/>
          </a:bodyPr>
          <a:lstStyle/>
          <a:p>
            <a:r>
              <a:rPr lang="en-US" b="1" dirty="0">
                <a:latin typeface="+mn-lt"/>
              </a:rPr>
              <a:t>CLICK TO ADD TITLE (BOLD CAPS)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E7D4F-3218-5D4F-B2D9-877DDE8E50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52DED3-64BE-DB45-984F-082DB632B8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44FC670-7521-DE48-8D5A-1D39AD7D4352}"/>
              </a:ext>
            </a:extLst>
          </p:cNvPr>
          <p:cNvSpPr txBox="1">
            <a:spLocks/>
          </p:cNvSpPr>
          <p:nvPr/>
        </p:nvSpPr>
        <p:spPr>
          <a:xfrm>
            <a:off x="8610599" y="6356350"/>
            <a:ext cx="3057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6453F3-C87C-0F41-A2D0-916125A90D4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C3FB4B1-06C8-274A-B0DF-A7872B24CD58}"/>
              </a:ext>
            </a:extLst>
          </p:cNvPr>
          <p:cNvSpPr txBox="1">
            <a:spLocks/>
          </p:cNvSpPr>
          <p:nvPr/>
        </p:nvSpPr>
        <p:spPr>
          <a:xfrm>
            <a:off x="990600" y="819064"/>
            <a:ext cx="10295021" cy="5219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406DB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020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66B3B9-A4AC-E245-97E1-38FFEF139F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020FFB-8F7D-EA4D-9649-1253D8FA72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F9AEA2-AB29-EF49-B449-3E394E4A98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18C52A-5CEF-2E4A-9174-6F656BF3F01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92021C2-C46F-C34C-9420-60B5BFE46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>
            <a:noAutofit/>
          </a:bodyPr>
          <a:lstStyle/>
          <a:p>
            <a:pPr>
              <a:tabLst>
                <a:tab pos="5995988" algn="l"/>
              </a:tabLst>
            </a:pPr>
            <a:r>
              <a:rPr lang="en-US" b="1" dirty="0">
                <a:latin typeface="+mn-lt"/>
              </a:rPr>
              <a:t>CLICK TO ADD TITLE (BOLD CAPS)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E2C31F9-0286-034D-8A1B-F066BADA0475}"/>
              </a:ext>
            </a:extLst>
          </p:cNvPr>
          <p:cNvSpPr txBox="1">
            <a:spLocks/>
          </p:cNvSpPr>
          <p:nvPr/>
        </p:nvSpPr>
        <p:spPr>
          <a:xfrm>
            <a:off x="8610599" y="6356350"/>
            <a:ext cx="3057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6453F3-C87C-0F41-A2D0-916125A90D4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68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9339810-473D-E646-BAF3-B78A948F744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E2C31F9-0286-034D-8A1B-F066BADA0475}"/>
              </a:ext>
            </a:extLst>
          </p:cNvPr>
          <p:cNvSpPr txBox="1">
            <a:spLocks/>
          </p:cNvSpPr>
          <p:nvPr/>
        </p:nvSpPr>
        <p:spPr>
          <a:xfrm>
            <a:off x="8610599" y="6356350"/>
            <a:ext cx="3057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6453F3-C87C-0F41-A2D0-916125A90D4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14BA79A9-E485-E443-A877-603614F0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7C408F5-C7BA-6F49-AFDC-E2C6548B5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51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57D192-A999-6E42-98C1-B75546989B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36A02-0AE1-2843-8054-7DD681754C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DAE65D-B342-5A47-B2CD-CF6DA3546B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E63FBE-BC62-4345-ABEF-B4B49DCD92D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3931B03-EC9A-C549-9FAF-47C8D1903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60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567CFA-12EA-C149-BAC3-E1A14BB1F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801BE478-A31C-3B40-9625-5DF08DDBD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787354"/>
              </p:ext>
            </p:extLst>
          </p:nvPr>
        </p:nvGraphicFramePr>
        <p:xfrm>
          <a:off x="533398" y="1143000"/>
          <a:ext cx="11343861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429">
                  <a:extLst>
                    <a:ext uri="{9D8B030D-6E8A-4147-A177-3AD203B41FA5}">
                      <a16:colId xmlns:a16="http://schemas.microsoft.com/office/drawing/2014/main" val="2700648713"/>
                    </a:ext>
                  </a:extLst>
                </a:gridCol>
                <a:gridCol w="1260429">
                  <a:extLst>
                    <a:ext uri="{9D8B030D-6E8A-4147-A177-3AD203B41FA5}">
                      <a16:colId xmlns:a16="http://schemas.microsoft.com/office/drawing/2014/main" val="1190192509"/>
                    </a:ext>
                  </a:extLst>
                </a:gridCol>
                <a:gridCol w="1260429">
                  <a:extLst>
                    <a:ext uri="{9D8B030D-6E8A-4147-A177-3AD203B41FA5}">
                      <a16:colId xmlns:a16="http://schemas.microsoft.com/office/drawing/2014/main" val="615937052"/>
                    </a:ext>
                  </a:extLst>
                </a:gridCol>
                <a:gridCol w="1260429">
                  <a:extLst>
                    <a:ext uri="{9D8B030D-6E8A-4147-A177-3AD203B41FA5}">
                      <a16:colId xmlns:a16="http://schemas.microsoft.com/office/drawing/2014/main" val="2763711329"/>
                    </a:ext>
                  </a:extLst>
                </a:gridCol>
                <a:gridCol w="1260429">
                  <a:extLst>
                    <a:ext uri="{9D8B030D-6E8A-4147-A177-3AD203B41FA5}">
                      <a16:colId xmlns:a16="http://schemas.microsoft.com/office/drawing/2014/main" val="1751900178"/>
                    </a:ext>
                  </a:extLst>
                </a:gridCol>
                <a:gridCol w="1260429">
                  <a:extLst>
                    <a:ext uri="{9D8B030D-6E8A-4147-A177-3AD203B41FA5}">
                      <a16:colId xmlns:a16="http://schemas.microsoft.com/office/drawing/2014/main" val="955450105"/>
                    </a:ext>
                  </a:extLst>
                </a:gridCol>
                <a:gridCol w="1260429">
                  <a:extLst>
                    <a:ext uri="{9D8B030D-6E8A-4147-A177-3AD203B41FA5}">
                      <a16:colId xmlns:a16="http://schemas.microsoft.com/office/drawing/2014/main" val="411415679"/>
                    </a:ext>
                  </a:extLst>
                </a:gridCol>
                <a:gridCol w="1260429">
                  <a:extLst>
                    <a:ext uri="{9D8B030D-6E8A-4147-A177-3AD203B41FA5}">
                      <a16:colId xmlns:a16="http://schemas.microsoft.com/office/drawing/2014/main" val="1597926117"/>
                    </a:ext>
                  </a:extLst>
                </a:gridCol>
                <a:gridCol w="1260429">
                  <a:extLst>
                    <a:ext uri="{9D8B030D-6E8A-4147-A177-3AD203B41FA5}">
                      <a16:colId xmlns:a16="http://schemas.microsoft.com/office/drawing/2014/main" val="3021754065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Column Name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Column Name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Column Name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Column Name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Column Name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Column Name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Column Name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Column Name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marL="122129" marR="122129" marT="61064" marB="61064"/>
                </a:tc>
                <a:extLst>
                  <a:ext uri="{0D108BD9-81ED-4DB2-BD59-A6C34878D82A}">
                    <a16:rowId xmlns:a16="http://schemas.microsoft.com/office/drawing/2014/main" val="398388046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1100" b="1" dirty="0"/>
                        <a:t>Row Name</a:t>
                      </a:r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129" marR="122129" marT="61064" marB="61064"/>
                </a:tc>
                <a:extLst>
                  <a:ext uri="{0D108BD9-81ED-4DB2-BD59-A6C34878D82A}">
                    <a16:rowId xmlns:a16="http://schemas.microsoft.com/office/drawing/2014/main" val="2053536558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/>
                        <a:t>Row Name</a:t>
                      </a:r>
                    </a:p>
                    <a:p>
                      <a:endParaRPr lang="en-US" sz="1050" dirty="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129" marR="122129" marT="61064" marB="61064"/>
                </a:tc>
                <a:extLst>
                  <a:ext uri="{0D108BD9-81ED-4DB2-BD59-A6C34878D82A}">
                    <a16:rowId xmlns:a16="http://schemas.microsoft.com/office/drawing/2014/main" val="198073493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/>
                        <a:t>Row Name</a:t>
                      </a:r>
                    </a:p>
                    <a:p>
                      <a:endParaRPr lang="en-US" sz="1050" dirty="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129" marR="122129" marT="61064" marB="61064"/>
                </a:tc>
                <a:extLst>
                  <a:ext uri="{0D108BD9-81ED-4DB2-BD59-A6C34878D82A}">
                    <a16:rowId xmlns:a16="http://schemas.microsoft.com/office/drawing/2014/main" val="564939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/>
                        <a:t>Row Name</a:t>
                      </a:r>
                    </a:p>
                    <a:p>
                      <a:endParaRPr lang="en-US" sz="1050" dirty="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129" marR="122129" marT="61064" marB="61064"/>
                </a:tc>
                <a:extLst>
                  <a:ext uri="{0D108BD9-81ED-4DB2-BD59-A6C34878D82A}">
                    <a16:rowId xmlns:a16="http://schemas.microsoft.com/office/drawing/2014/main" val="276419353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/>
                        <a:t>Row Name</a:t>
                      </a:r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129" marR="122129" marT="61064" marB="61064"/>
                </a:tc>
                <a:extLst>
                  <a:ext uri="{0D108BD9-81ED-4DB2-BD59-A6C34878D82A}">
                    <a16:rowId xmlns:a16="http://schemas.microsoft.com/office/drawing/2014/main" val="227327515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/>
                        <a:t>Row Name</a:t>
                      </a:r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129" marR="122129" marT="61064" marB="61064"/>
                </a:tc>
                <a:extLst>
                  <a:ext uri="{0D108BD9-81ED-4DB2-BD59-A6C34878D82A}">
                    <a16:rowId xmlns:a16="http://schemas.microsoft.com/office/drawing/2014/main" val="52698929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/>
                        <a:t>Row Name</a:t>
                      </a:r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129" marR="122129" marT="61064" marB="61064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2129" marR="122129" marT="61064" marB="61064"/>
                </a:tc>
                <a:extLst>
                  <a:ext uri="{0D108BD9-81ED-4DB2-BD59-A6C34878D82A}">
                    <a16:rowId xmlns:a16="http://schemas.microsoft.com/office/drawing/2014/main" val="1136984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27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3EAAA7-C0C6-B144-8746-84FE764C1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C6CAA50-2266-B548-BBFD-93DDBCD3EA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8067331"/>
              </p:ext>
            </p:extLst>
          </p:nvPr>
        </p:nvGraphicFramePr>
        <p:xfrm>
          <a:off x="533400" y="1084671"/>
          <a:ext cx="8128000" cy="5053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1364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531504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DF6F51CD-7BFF-1E41-8CFC-7C0E4978DC4C}" vid="{1DFA037F-3852-3044-97EE-12D053654E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DM_x0020_Download_x0020_Date xmlns="d6ece9c6-9755-48b6-aa06-01012ca516d6" xsi:nil="true"/>
    <lcf76f155ced4ddcb4097134ff3c332f xmlns="d6ece9c6-9755-48b6-aa06-01012ca516d6">
      <Terms xmlns="http://schemas.microsoft.com/office/infopath/2007/PartnerControls"/>
    </lcf76f155ced4ddcb4097134ff3c332f>
    <TaxCatchAll xmlns="78a0830c-e1cb-4de5-b744-43dba4e978b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075CD123479142923DF6719A10A4C3" ma:contentTypeVersion="17" ma:contentTypeDescription="Create a new document." ma:contentTypeScope="" ma:versionID="914deb459365a7bfd7e814c968b2ec1f">
  <xsd:schema xmlns:xsd="http://www.w3.org/2001/XMLSchema" xmlns:xs="http://www.w3.org/2001/XMLSchema" xmlns:p="http://schemas.microsoft.com/office/2006/metadata/properties" xmlns:ns2="d6ece9c6-9755-48b6-aa06-01012ca516d6" xmlns:ns3="78a0830c-e1cb-4de5-b744-43dba4e978b1" targetNamespace="http://schemas.microsoft.com/office/2006/metadata/properties" ma:root="true" ma:fieldsID="8410015ec41ac7c86055439e9a8ffd53" ns2:_="" ns3:_="">
    <xsd:import namespace="d6ece9c6-9755-48b6-aa06-01012ca516d6"/>
    <xsd:import namespace="78a0830c-e1cb-4de5-b744-43dba4e97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CDM_x0020_Download_x0020_Dat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ece9c6-9755-48b6-aa06-01012ca516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CDM_x0020_Download_x0020_Date" ma:index="13" nillable="true" ma:displayName="CDM Download Date" ma:description="Date that CDM Smith downloaded the file" ma:format="DateOnly" ma:internalName="CDM_x0020_Download_x0020_Date">
      <xsd:simpleType>
        <xsd:restriction base="dms:DateTime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1791a1e9-29a2-40cf-a3a9-e481f48dde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a0830c-e1cb-4de5-b744-43dba4e97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e491d3b-d0ee-480b-8c5e-de10a0bd4d71}" ma:internalName="TaxCatchAll" ma:showField="CatchAllData" ma:web="78a0830c-e1cb-4de5-b744-43dba4e97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E878E5-205E-450C-AD7F-68AB5FED86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93EAEF-5FCC-48FF-88DF-367ACA4B906D}">
  <ds:schemaRefs>
    <ds:schemaRef ds:uri="http://schemas.microsoft.com/office/2006/metadata/properties"/>
    <ds:schemaRef ds:uri="http://schemas.microsoft.com/office/infopath/2007/PartnerControls"/>
    <ds:schemaRef ds:uri="d6ece9c6-9755-48b6-aa06-01012ca516d6"/>
  </ds:schemaRefs>
</ds:datastoreItem>
</file>

<file path=customXml/itemProps3.xml><?xml version="1.0" encoding="utf-8"?>
<ds:datastoreItem xmlns:ds="http://schemas.openxmlformats.org/officeDocument/2006/customXml" ds:itemID="{19FB96EE-B734-4F0B-A743-67922A849C2A}"/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208</TotalTime>
  <Words>97</Words>
  <Application>Microsoft Macintosh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Master Slide</vt:lpstr>
      <vt:lpstr>PowerPoint Presentation</vt:lpstr>
      <vt:lpstr>PowerPoint Presentation</vt:lpstr>
      <vt:lpstr>CLICK TO ADD TITLE (BOLD CAPS)</vt:lpstr>
      <vt:lpstr>CLICK TO ADD TITLE (BOLD CAPS)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Betsy Maymon</dc:creator>
  <cp:lastModifiedBy>Jitender Ramchandani</cp:lastModifiedBy>
  <cp:revision>29</cp:revision>
  <dcterms:created xsi:type="dcterms:W3CDTF">2022-01-24T17:57:12Z</dcterms:created>
  <dcterms:modified xsi:type="dcterms:W3CDTF">2022-02-18T13:11:33Z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0x0101003A075CD123479142923DF6719A10A4C3</vt:lpwstr>
  </property>
</Properties>
</file>